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BE0EF-41F4-4194-B270-8166D000969F}" type="datetimeFigureOut">
              <a:rPr lang="en-CA" smtClean="0"/>
              <a:pPr/>
              <a:t>21/07/2011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0DFF0-5FF4-47F4-848A-8C94DE5EA9B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0DFF0-5FF4-47F4-848A-8C94DE5EA9B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0DFF0-5FF4-47F4-848A-8C94DE5EA9B0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D5AA-A806-428D-AC9A-95B76BFD0562}" type="datetime1">
              <a:rPr lang="en-CA" smtClean="0"/>
              <a:t>21/07/2011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4D4DE-9E31-4627-B47B-8598AEE95A45}" type="datetime1">
              <a:rPr lang="en-CA" smtClean="0"/>
              <a:t>21/07/2011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3623-DB89-4E68-87B8-6CB4DDA353B7}" type="datetime1">
              <a:rPr lang="en-CA" smtClean="0"/>
              <a:t>21/07/2011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F9DF3-AADA-4BC2-9056-8FB36CC2F8A4}" type="datetime1">
              <a:rPr lang="en-CA" smtClean="0"/>
              <a:t>21/07/2011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77A1-11DD-4FC7-82B5-BD891539E2B2}" type="datetime1">
              <a:rPr lang="en-CA" smtClean="0"/>
              <a:t>21/07/2011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AFB6-37C8-49DC-8708-862448D3DB9F}" type="datetime1">
              <a:rPr lang="en-CA" smtClean="0"/>
              <a:t>21/07/2011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9B10-114B-4928-93ED-976B37F6BEBB}" type="datetime1">
              <a:rPr lang="en-CA" smtClean="0"/>
              <a:t>21/07/2011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2214-40AC-4C5C-A03A-1E3539F761B2}" type="datetime1">
              <a:rPr lang="en-CA" smtClean="0"/>
              <a:t>21/07/2011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F109-C065-4839-89A0-64030752CCCE}" type="datetime1">
              <a:rPr lang="en-CA" smtClean="0"/>
              <a:t>21/07/2011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6EC7-B7CC-479B-9F2A-34F61997B298}" type="datetime1">
              <a:rPr lang="en-CA" smtClean="0"/>
              <a:t>21/07/2011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4C075-E7B2-4F82-9D81-8D7060C83CBA}" type="datetime1">
              <a:rPr lang="en-CA" smtClean="0"/>
              <a:t>21/07/2011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FEBF4-7920-4F74-A118-858C13E434E2}" type="datetime1">
              <a:rPr lang="en-CA" smtClean="0"/>
              <a:t>21/07/2011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8C0BD-3D83-4B16-8FA1-AAA46F531FC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ogher.com/" TargetMode="External"/><Relationship Id="rId2" Type="http://schemas.openxmlformats.org/officeDocument/2006/relationships/hyperlink" Target="http://www.federatedmedia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oblogger.net/archives/category/affiliate-programs/" TargetMode="External"/><Relationship Id="rId5" Type="http://schemas.openxmlformats.org/officeDocument/2006/relationships/hyperlink" Target="http://www.shareasale.com/" TargetMode="External"/><Relationship Id="rId4" Type="http://schemas.openxmlformats.org/officeDocument/2006/relationships/hyperlink" Target="http://www.cj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erythingmom.com/" TargetMode="External"/><Relationship Id="rId2" Type="http://schemas.openxmlformats.org/officeDocument/2006/relationships/hyperlink" Target="http://www.momcentralcanada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ichaelfraietta.com/2010/12/what-is-an-online-community-manager/" TargetMode="External"/><Relationship Id="rId4" Type="http://schemas.openxmlformats.org/officeDocument/2006/relationships/hyperlink" Target="http://www.clevergirlscollective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risbrogan.com/the-audacity-of-free/" TargetMode="External"/><Relationship Id="rId2" Type="http://schemas.openxmlformats.org/officeDocument/2006/relationships/hyperlink" Target="http://www.yummymummyclub.c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pyblogger.com/guest-post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veaccounting.com/" TargetMode="External"/><Relationship Id="rId2" Type="http://schemas.openxmlformats.org/officeDocument/2006/relationships/hyperlink" Target="http://www.freshboo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aypal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44824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Social Capital Conference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sz="3600" dirty="0" smtClean="0">
                <a:solidFill>
                  <a:schemeClr val="bg1"/>
                </a:solidFill>
              </a:rPr>
              <a:t>July 23, </a:t>
            </a:r>
            <a:r>
              <a:rPr lang="en-CA" sz="3600" dirty="0" smtClean="0">
                <a:solidFill>
                  <a:schemeClr val="bg1"/>
                </a:solidFill>
              </a:rPr>
              <a:t>2011</a:t>
            </a:r>
            <a:br>
              <a:rPr lang="en-CA" sz="3600" dirty="0" smtClean="0">
                <a:solidFill>
                  <a:schemeClr val="bg1"/>
                </a:solidFill>
              </a:rPr>
            </a:br>
            <a:r>
              <a:rPr lang="en-CA" sz="3600" dirty="0" smtClean="0">
                <a:solidFill>
                  <a:schemeClr val="bg1"/>
                </a:solidFill>
              </a:rPr>
              <a:t>#</a:t>
            </a:r>
            <a:r>
              <a:rPr lang="en-CA" sz="3600" dirty="0" err="1" smtClean="0">
                <a:solidFill>
                  <a:schemeClr val="bg1"/>
                </a:solidFill>
              </a:rPr>
              <a:t>socapott</a:t>
            </a:r>
            <a:r>
              <a:rPr lang="en-CA" sz="3600" dirty="0" smtClean="0">
                <a:solidFill>
                  <a:schemeClr val="bg1"/>
                </a:solidFill>
              </a:rPr>
              <a:t/>
            </a:r>
            <a:br>
              <a:rPr lang="en-CA" sz="3600" dirty="0" smtClean="0">
                <a:solidFill>
                  <a:schemeClr val="bg1"/>
                </a:solidFill>
              </a:rPr>
            </a:b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352928" cy="3888432"/>
          </a:xfrm>
        </p:spPr>
        <p:txBody>
          <a:bodyPr>
            <a:normAutofit lnSpcReduction="10000"/>
          </a:bodyPr>
          <a:lstStyle/>
          <a:p>
            <a:r>
              <a:rPr lang="en-CA" sz="4800" dirty="0" smtClean="0">
                <a:solidFill>
                  <a:schemeClr val="tx1"/>
                </a:solidFill>
              </a:rPr>
              <a:t>Earning </a:t>
            </a:r>
            <a:r>
              <a:rPr lang="en-CA" sz="4800" dirty="0">
                <a:solidFill>
                  <a:schemeClr val="tx1"/>
                </a:solidFill>
              </a:rPr>
              <a:t>d</a:t>
            </a:r>
            <a:r>
              <a:rPr lang="en-CA" sz="4800" dirty="0" smtClean="0">
                <a:solidFill>
                  <a:schemeClr val="tx1"/>
                </a:solidFill>
              </a:rPr>
              <a:t>ividends on your blogging investment</a:t>
            </a:r>
          </a:p>
          <a:p>
            <a:endParaRPr lang="en-CA" dirty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Andrea Tomkins @</a:t>
            </a:r>
            <a:r>
              <a:rPr lang="en-CA" dirty="0" err="1" smtClean="0">
                <a:solidFill>
                  <a:schemeClr val="tx1"/>
                </a:solidFill>
              </a:rPr>
              <a:t>missfish</a:t>
            </a:r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Shannon </a:t>
            </a:r>
            <a:r>
              <a:rPr lang="en-CA" dirty="0" err="1" smtClean="0">
                <a:solidFill>
                  <a:schemeClr val="tx1"/>
                </a:solidFill>
              </a:rPr>
              <a:t>McKarney</a:t>
            </a:r>
            <a:r>
              <a:rPr lang="en-CA" dirty="0" smtClean="0">
                <a:solidFill>
                  <a:schemeClr val="tx1"/>
                </a:solidFill>
              </a:rPr>
              <a:t> @</a:t>
            </a:r>
            <a:r>
              <a:rPr lang="en-CA" dirty="0" err="1" smtClean="0">
                <a:solidFill>
                  <a:schemeClr val="tx1"/>
                </a:solidFill>
              </a:rPr>
              <a:t>zchamu</a:t>
            </a:r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Rebecca </a:t>
            </a:r>
            <a:r>
              <a:rPr lang="en-CA" dirty="0" err="1" smtClean="0">
                <a:solidFill>
                  <a:schemeClr val="tx1"/>
                </a:solidFill>
              </a:rPr>
              <a:t>Stanisic</a:t>
            </a:r>
            <a:r>
              <a:rPr lang="en-CA" dirty="0" smtClean="0">
                <a:solidFill>
                  <a:schemeClr val="tx1"/>
                </a:solidFill>
              </a:rPr>
              <a:t> @</a:t>
            </a:r>
            <a:r>
              <a:rPr lang="en-CA" dirty="0" err="1" smtClean="0">
                <a:solidFill>
                  <a:schemeClr val="tx1"/>
                </a:solidFill>
              </a:rPr>
              <a:t>bitofmomsense</a:t>
            </a:r>
            <a:r>
              <a:rPr lang="en-CA" dirty="0" smtClean="0">
                <a:solidFill>
                  <a:schemeClr val="tx1"/>
                </a:solidFill>
              </a:rPr>
              <a:t> 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CA" sz="2000" i="1" dirty="0" smtClean="0"/>
              <a:t>Ad Networks:</a:t>
            </a:r>
          </a:p>
          <a:p>
            <a:pPr>
              <a:buNone/>
            </a:pPr>
            <a:endParaRPr lang="en-CA" sz="2000" i="1" dirty="0" smtClean="0"/>
          </a:p>
          <a:p>
            <a:pPr>
              <a:buNone/>
            </a:pPr>
            <a:r>
              <a:rPr lang="en-CA" sz="2000" dirty="0" smtClean="0"/>
              <a:t>Federated Media </a:t>
            </a:r>
            <a:r>
              <a:rPr lang="en-CA" sz="2000" dirty="0" smtClean="0">
                <a:hlinkClick r:id="rId2"/>
              </a:rPr>
              <a:t>www.federatedmedia.net</a:t>
            </a:r>
            <a:r>
              <a:rPr lang="en-CA" sz="2000" dirty="0" smtClean="0"/>
              <a:t> </a:t>
            </a:r>
          </a:p>
          <a:p>
            <a:pPr>
              <a:buNone/>
            </a:pPr>
            <a:r>
              <a:rPr lang="en-CA" sz="2000" dirty="0" smtClean="0"/>
              <a:t>Google </a:t>
            </a:r>
            <a:r>
              <a:rPr lang="en-CA" sz="2000" dirty="0" err="1" smtClean="0"/>
              <a:t>AdSense</a:t>
            </a:r>
            <a:endParaRPr lang="en-CA" sz="2000" dirty="0" smtClean="0"/>
          </a:p>
          <a:p>
            <a:pPr>
              <a:buNone/>
            </a:pPr>
            <a:r>
              <a:rPr lang="en-CA" sz="2000" dirty="0" err="1" smtClean="0"/>
              <a:t>Blogher</a:t>
            </a:r>
            <a:r>
              <a:rPr lang="en-CA" sz="2000" dirty="0" smtClean="0"/>
              <a:t>: </a:t>
            </a:r>
            <a:r>
              <a:rPr lang="en-CA" sz="2000" dirty="0" smtClean="0">
                <a:hlinkClick r:id="rId3"/>
              </a:rPr>
              <a:t>www.blogher.com</a:t>
            </a: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i="1" dirty="0" smtClean="0"/>
              <a:t>Affiliate </a:t>
            </a:r>
            <a:r>
              <a:rPr lang="en-CA" sz="2000" i="1" dirty="0" smtClean="0"/>
              <a:t>networks: </a:t>
            </a:r>
          </a:p>
          <a:p>
            <a:pPr>
              <a:buNone/>
            </a:pPr>
            <a:endParaRPr lang="en-CA" sz="2000" i="1" dirty="0" smtClean="0"/>
          </a:p>
          <a:p>
            <a:pPr>
              <a:buNone/>
            </a:pPr>
            <a:r>
              <a:rPr lang="en-CA" sz="2000" dirty="0" smtClean="0"/>
              <a:t>Commission Junction </a:t>
            </a:r>
            <a:r>
              <a:rPr lang="en-CA" sz="2000" dirty="0" smtClean="0">
                <a:hlinkClick r:id="rId4"/>
              </a:rPr>
              <a:t>www.cj.com</a:t>
            </a:r>
            <a:r>
              <a:rPr lang="en-CA" sz="2000" dirty="0" smtClean="0"/>
              <a:t> </a:t>
            </a:r>
          </a:p>
          <a:p>
            <a:pPr>
              <a:buNone/>
            </a:pPr>
            <a:r>
              <a:rPr lang="en-CA" sz="2000" dirty="0" err="1" smtClean="0"/>
              <a:t>ShareASale</a:t>
            </a:r>
            <a:r>
              <a:rPr lang="en-CA" sz="2000" dirty="0" smtClean="0"/>
              <a:t>: </a:t>
            </a:r>
            <a:r>
              <a:rPr lang="en-CA" sz="2000" dirty="0" smtClean="0">
                <a:hlinkClick r:id="rId5"/>
              </a:rPr>
              <a:t>www.shareasale.com</a:t>
            </a:r>
            <a:r>
              <a:rPr lang="en-CA" sz="2000" dirty="0" smtClean="0"/>
              <a:t> </a:t>
            </a: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Private affiliate programs (individual businesses may run their own)</a:t>
            </a: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i="1" dirty="0" smtClean="0"/>
              <a:t>Resources: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err="1" smtClean="0"/>
              <a:t>Problogger</a:t>
            </a:r>
            <a:r>
              <a:rPr lang="en-CA" sz="2000" dirty="0" smtClean="0"/>
              <a:t>: </a:t>
            </a:r>
            <a:r>
              <a:rPr lang="en-CA" sz="2000" u="sng" dirty="0">
                <a:hlinkClick r:id="rId6"/>
              </a:rPr>
              <a:t>http://www.problogger.net/archives/category/affiliate-programs</a:t>
            </a:r>
            <a:r>
              <a:rPr lang="en-CA" sz="2000" u="sng" dirty="0" smtClean="0">
                <a:hlinkClick r:id="rId6"/>
              </a:rPr>
              <a:t>/</a:t>
            </a:r>
            <a:endParaRPr lang="en-CA" sz="2000" u="sng" dirty="0"/>
          </a:p>
          <a:p>
            <a:pPr>
              <a:buNone/>
            </a:pPr>
            <a:r>
              <a:rPr lang="en-CA" sz="2000" dirty="0" err="1" smtClean="0"/>
              <a:t>Problogger</a:t>
            </a:r>
            <a:r>
              <a:rPr lang="en-CA" sz="2000" dirty="0" smtClean="0"/>
              <a:t> the Book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endParaRPr lang="en-CA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Links and Resources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Monetizing the Big Three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ratecard-Jan20118.5x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5820" y="1600200"/>
            <a:ext cx="6992359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Links and Resources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Rate Card Example</a:t>
            </a:r>
            <a:endParaRPr lang="en-C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i="1" dirty="0" smtClean="0"/>
              <a:t>Sources for potential paid articles/writing/blogging/SM jobs</a:t>
            </a:r>
          </a:p>
          <a:p>
            <a:endParaRPr lang="en-CA" sz="2000" dirty="0" smtClean="0"/>
          </a:p>
          <a:p>
            <a:r>
              <a:rPr lang="en-CA" sz="2000" dirty="0" smtClean="0"/>
              <a:t>Mom </a:t>
            </a:r>
            <a:r>
              <a:rPr lang="en-CA" sz="2000" dirty="0" smtClean="0"/>
              <a:t>Central Grants: </a:t>
            </a:r>
            <a:r>
              <a:rPr lang="en-CA" sz="2000" dirty="0" smtClean="0">
                <a:hlinkClick r:id="rId2"/>
              </a:rPr>
              <a:t>www.momcentralcanada.com</a:t>
            </a:r>
            <a:r>
              <a:rPr lang="en-CA" sz="2000" dirty="0" smtClean="0"/>
              <a:t> </a:t>
            </a:r>
          </a:p>
          <a:p>
            <a:r>
              <a:rPr lang="en-CA" sz="2000" dirty="0" err="1" smtClean="0"/>
              <a:t>Problogger</a:t>
            </a:r>
            <a:r>
              <a:rPr lang="en-CA" sz="2000" dirty="0" smtClean="0"/>
              <a:t> paid writing resources: http://jobs.problogger.net  </a:t>
            </a:r>
          </a:p>
          <a:p>
            <a:r>
              <a:rPr lang="en-CA" sz="2000" dirty="0" err="1" smtClean="0"/>
              <a:t>EverythingMom</a:t>
            </a:r>
            <a:r>
              <a:rPr lang="en-CA" sz="2000" dirty="0"/>
              <a:t> </a:t>
            </a:r>
            <a:r>
              <a:rPr lang="en-CA" sz="2000" dirty="0" smtClean="0"/>
              <a:t>article requests: </a:t>
            </a:r>
            <a:r>
              <a:rPr lang="en-CA" sz="2000" dirty="0" smtClean="0">
                <a:hlinkClick r:id="rId3"/>
              </a:rPr>
              <a:t>www.everythingmom.com</a:t>
            </a:r>
            <a:r>
              <a:rPr lang="en-CA" sz="2000" dirty="0" smtClean="0"/>
              <a:t> </a:t>
            </a:r>
            <a:endParaRPr lang="en-CA" sz="2000" dirty="0" smtClean="0"/>
          </a:p>
          <a:p>
            <a:r>
              <a:rPr lang="en-CA" sz="2000" dirty="0" smtClean="0"/>
              <a:t>Clever Girls Collective:  </a:t>
            </a:r>
            <a:r>
              <a:rPr lang="en-CA" sz="2000" dirty="0" smtClean="0">
                <a:hlinkClick r:id="rId4"/>
              </a:rPr>
              <a:t>www.clevergirlscollective.com</a:t>
            </a:r>
            <a:r>
              <a:rPr lang="en-CA" sz="2000" dirty="0" smtClean="0"/>
              <a:t> </a:t>
            </a:r>
            <a:endParaRPr lang="en-CA" sz="2000" dirty="0" smtClean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i="1" dirty="0" smtClean="0"/>
              <a:t>Resources:</a:t>
            </a:r>
            <a:endParaRPr lang="en-CA" sz="2000" dirty="0"/>
          </a:p>
          <a:p>
            <a:pPr>
              <a:buNone/>
            </a:pPr>
            <a:endParaRPr lang="en-CA" sz="2000" i="1" dirty="0" smtClean="0"/>
          </a:p>
          <a:p>
            <a:pPr>
              <a:buNone/>
            </a:pPr>
            <a:r>
              <a:rPr lang="en-CA" sz="2000" dirty="0" smtClean="0"/>
              <a:t>Article: What is  an Online Community Manager? </a:t>
            </a:r>
            <a:r>
              <a:rPr lang="en-CA" sz="2000" dirty="0" smtClean="0">
                <a:hlinkClick r:id="rId5"/>
              </a:rPr>
              <a:t>http://michaelfraietta.com/2010/12/what-is-an-online-community-manager/</a:t>
            </a:r>
            <a:r>
              <a:rPr lang="en-CA" sz="2000" dirty="0" smtClean="0"/>
              <a:t> 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Links and Resources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I didn’t know I could do that!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CA" sz="2000" i="1" dirty="0" smtClean="0"/>
              <a:t>Guest blogging websites/Article </a:t>
            </a:r>
            <a:r>
              <a:rPr lang="en-CA" sz="2000" i="1" dirty="0" smtClean="0"/>
              <a:t>submission 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Yummy Mummy Club  </a:t>
            </a:r>
            <a:r>
              <a:rPr lang="en-CA" sz="2000" dirty="0" smtClean="0">
                <a:hlinkClick r:id="rId2"/>
              </a:rPr>
              <a:t>www.yummymummyclub.ca</a:t>
            </a:r>
            <a:r>
              <a:rPr lang="en-CA" sz="2000" dirty="0" smtClean="0"/>
              <a:t> </a:t>
            </a: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Magazines</a:t>
            </a: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Keep </a:t>
            </a:r>
            <a:r>
              <a:rPr lang="en-CA" sz="2000" dirty="0" smtClean="0"/>
              <a:t>an eye on other SM resources (</a:t>
            </a:r>
            <a:r>
              <a:rPr lang="en-CA" sz="2000" dirty="0" err="1" smtClean="0"/>
              <a:t>Faceboook</a:t>
            </a:r>
            <a:r>
              <a:rPr lang="en-CA" sz="2000" dirty="0" smtClean="0"/>
              <a:t>, Twitter</a:t>
            </a:r>
            <a:r>
              <a:rPr lang="en-CA" sz="2000" dirty="0" smtClean="0"/>
              <a:t>)</a:t>
            </a:r>
            <a:endParaRPr lang="en-CA" sz="2000" dirty="0" smtClean="0"/>
          </a:p>
          <a:p>
            <a:endParaRPr lang="en-CA" sz="2000" dirty="0"/>
          </a:p>
          <a:p>
            <a:pPr>
              <a:buNone/>
            </a:pPr>
            <a:r>
              <a:rPr lang="en-CA" sz="2000" i="1" dirty="0" smtClean="0"/>
              <a:t>Resources: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Looking at why Free isn’t always the best: </a:t>
            </a:r>
            <a:r>
              <a:rPr lang="en-CA" sz="2000" dirty="0" smtClean="0">
                <a:hlinkClick r:id="rId3"/>
              </a:rPr>
              <a:t>http://www.chrisbrogan.com/the-audacity-of-free/</a:t>
            </a:r>
            <a:r>
              <a:rPr lang="en-CA" sz="2000" dirty="0" smtClean="0"/>
              <a:t> 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 smtClean="0"/>
              <a:t>10 Proven Steps to Snag a guest post on an A list blog: </a:t>
            </a:r>
            <a:r>
              <a:rPr lang="en-CA" sz="2000" dirty="0" smtClean="0">
                <a:hlinkClick r:id="rId4"/>
              </a:rPr>
              <a:t>http://www.copyblogger.com/guest-posts/</a:t>
            </a:r>
            <a:r>
              <a:rPr lang="en-CA" sz="2000" dirty="0" smtClean="0"/>
              <a:t> </a:t>
            </a:r>
          </a:p>
          <a:p>
            <a:endParaRPr lang="en-CA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Links and Resources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Is there $ in 0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 err="1" smtClean="0"/>
              <a:t>Freshbooks</a:t>
            </a:r>
            <a:r>
              <a:rPr lang="en-CA" sz="2000" dirty="0" smtClean="0"/>
              <a:t> </a:t>
            </a:r>
            <a:r>
              <a:rPr lang="en-CA" sz="2000" dirty="0" smtClean="0">
                <a:hlinkClick r:id="rId2"/>
              </a:rPr>
              <a:t>www.freshbooks.com</a:t>
            </a:r>
            <a:r>
              <a:rPr lang="en-CA" sz="2000" dirty="0" smtClean="0"/>
              <a:t> </a:t>
            </a:r>
          </a:p>
          <a:p>
            <a:r>
              <a:rPr lang="en-CA" sz="2000" dirty="0" smtClean="0"/>
              <a:t>Wave Accounting </a:t>
            </a:r>
            <a:r>
              <a:rPr lang="en-CA" sz="2000" dirty="0" smtClean="0">
                <a:hlinkClick r:id="rId3"/>
              </a:rPr>
              <a:t>www.waveaccounting.com</a:t>
            </a:r>
            <a:r>
              <a:rPr lang="en-CA" sz="2000" dirty="0" smtClean="0"/>
              <a:t> </a:t>
            </a:r>
          </a:p>
          <a:p>
            <a:r>
              <a:rPr lang="en-CA" sz="2000" dirty="0" smtClean="0"/>
              <a:t>PayPal: </a:t>
            </a:r>
            <a:r>
              <a:rPr lang="en-CA" sz="2000" dirty="0" smtClean="0">
                <a:hlinkClick r:id="rId4"/>
              </a:rPr>
              <a:t>www.paypal.com</a:t>
            </a:r>
            <a:r>
              <a:rPr lang="en-CA" sz="2000" dirty="0" smtClean="0"/>
              <a:t> </a:t>
            </a:r>
          </a:p>
          <a:p>
            <a:r>
              <a:rPr lang="en-CA" sz="2000" dirty="0" smtClean="0"/>
              <a:t>Klout.com</a:t>
            </a:r>
          </a:p>
          <a:p>
            <a:r>
              <a:rPr lang="en-CA" sz="2000" dirty="0" smtClean="0"/>
              <a:t>Alexa.com</a:t>
            </a:r>
          </a:p>
          <a:p>
            <a:r>
              <a:rPr lang="en-CA" sz="2000" dirty="0" smtClean="0"/>
              <a:t>Twitter chats: #</a:t>
            </a:r>
            <a:r>
              <a:rPr lang="en-CA" sz="2000" dirty="0" err="1" smtClean="0"/>
              <a:t>blogchat</a:t>
            </a:r>
            <a:r>
              <a:rPr lang="en-CA" sz="2000" dirty="0" smtClean="0"/>
              <a:t>, #</a:t>
            </a:r>
            <a:r>
              <a:rPr lang="en-CA" sz="2000" dirty="0" err="1" smtClean="0"/>
              <a:t>savvyblogging</a:t>
            </a:r>
            <a:r>
              <a:rPr lang="en-CA" sz="2000" dirty="0" smtClean="0"/>
              <a:t>, #</a:t>
            </a:r>
            <a:r>
              <a:rPr lang="en-CA" sz="2000" dirty="0" err="1" smtClean="0"/>
              <a:t>momeochat</a:t>
            </a:r>
            <a:endParaRPr lang="en-CA" sz="2000" dirty="0" smtClean="0"/>
          </a:p>
          <a:p>
            <a:r>
              <a:rPr lang="en-CA" sz="2000" dirty="0" smtClean="0"/>
              <a:t>Google Analytics</a:t>
            </a:r>
            <a:endParaRPr lang="en-CA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Links and Resources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The Business of You: Pay your bills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CA" dirty="0" smtClean="0">
                <a:solidFill>
                  <a:schemeClr val="bg1"/>
                </a:solidFill>
              </a:rPr>
              <a:t>Social Capital Conference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sz="3600" dirty="0" smtClean="0">
                <a:solidFill>
                  <a:schemeClr val="bg1"/>
                </a:solidFill>
              </a:rPr>
              <a:t>July 23, 2011</a:t>
            </a: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352928" cy="3888432"/>
          </a:xfrm>
        </p:spPr>
        <p:txBody>
          <a:bodyPr>
            <a:normAutofit lnSpcReduction="10000"/>
          </a:bodyPr>
          <a:lstStyle/>
          <a:p>
            <a:r>
              <a:rPr lang="en-CA" sz="4800" dirty="0" smtClean="0">
                <a:solidFill>
                  <a:schemeClr val="tx1"/>
                </a:solidFill>
              </a:rPr>
              <a:t>Earning </a:t>
            </a:r>
            <a:r>
              <a:rPr lang="en-CA" sz="4800" dirty="0">
                <a:solidFill>
                  <a:schemeClr val="tx1"/>
                </a:solidFill>
              </a:rPr>
              <a:t>d</a:t>
            </a:r>
            <a:r>
              <a:rPr lang="en-CA" sz="4800" dirty="0" smtClean="0">
                <a:solidFill>
                  <a:schemeClr val="tx1"/>
                </a:solidFill>
              </a:rPr>
              <a:t>ividends on your blogging investment</a:t>
            </a:r>
          </a:p>
          <a:p>
            <a:endParaRPr lang="en-CA" dirty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Andrea Tomkins @</a:t>
            </a:r>
            <a:r>
              <a:rPr lang="en-CA" dirty="0" err="1" smtClean="0">
                <a:solidFill>
                  <a:schemeClr val="tx1"/>
                </a:solidFill>
              </a:rPr>
              <a:t>missfish</a:t>
            </a:r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Shannon </a:t>
            </a:r>
            <a:r>
              <a:rPr lang="en-CA" dirty="0" err="1" smtClean="0">
                <a:solidFill>
                  <a:schemeClr val="tx1"/>
                </a:solidFill>
              </a:rPr>
              <a:t>McKarney</a:t>
            </a:r>
            <a:r>
              <a:rPr lang="en-CA" dirty="0" smtClean="0">
                <a:solidFill>
                  <a:schemeClr val="tx1"/>
                </a:solidFill>
              </a:rPr>
              <a:t> @</a:t>
            </a:r>
            <a:r>
              <a:rPr lang="en-CA" dirty="0" err="1" smtClean="0">
                <a:solidFill>
                  <a:schemeClr val="tx1"/>
                </a:solidFill>
              </a:rPr>
              <a:t>zchamu</a:t>
            </a:r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Rebecca </a:t>
            </a:r>
            <a:r>
              <a:rPr lang="en-CA" dirty="0" err="1" smtClean="0">
                <a:solidFill>
                  <a:schemeClr val="tx1"/>
                </a:solidFill>
              </a:rPr>
              <a:t>Stanisic</a:t>
            </a:r>
            <a:r>
              <a:rPr lang="en-CA" dirty="0" smtClean="0">
                <a:solidFill>
                  <a:schemeClr val="tx1"/>
                </a:solidFill>
              </a:rPr>
              <a:t> @</a:t>
            </a:r>
            <a:r>
              <a:rPr lang="en-CA" dirty="0" err="1" smtClean="0">
                <a:solidFill>
                  <a:schemeClr val="tx1"/>
                </a:solidFill>
              </a:rPr>
              <a:t>bitofmomsense</a:t>
            </a:r>
            <a:r>
              <a:rPr lang="en-CA" dirty="0" smtClean="0">
                <a:solidFill>
                  <a:schemeClr val="tx1"/>
                </a:solidFill>
              </a:rPr>
              <a:t> 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#socapott</a:t>
            </a:r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236</Words>
  <Application>Microsoft Office PowerPoint</Application>
  <PresentationFormat>On-screen Show (4:3)</PresentationFormat>
  <Paragraphs>71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Social Capital Conference July 23, 2011 #socapott </vt:lpstr>
      <vt:lpstr>Links and Resources Monetizing the Big Three</vt:lpstr>
      <vt:lpstr>Links and Resources Rate Card Example</vt:lpstr>
      <vt:lpstr>Links and Resources I didn’t know I could do that!</vt:lpstr>
      <vt:lpstr>Links and Resources Is there $ in 0</vt:lpstr>
      <vt:lpstr>Links and Resources The Business of You: Pay your bills</vt:lpstr>
      <vt:lpstr>Social Capital Conference July 23, 2011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Capital Conference July 23, 2011</dc:title>
  <dc:creator>Becky &amp; Andy</dc:creator>
  <cp:lastModifiedBy>Becky &amp; Andy</cp:lastModifiedBy>
  <cp:revision>15</cp:revision>
  <dcterms:created xsi:type="dcterms:W3CDTF">2011-07-21T12:31:10Z</dcterms:created>
  <dcterms:modified xsi:type="dcterms:W3CDTF">2011-07-21T16:43:50Z</dcterms:modified>
</cp:coreProperties>
</file>